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60" r:id="rId7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ril Garneau" initials="CG" lastIdx="1" clrIdx="0">
    <p:extLst>
      <p:ext uri="{19B8F6BF-5375-455C-9EA6-DF929625EA0E}">
        <p15:presenceInfo xmlns:p15="http://schemas.microsoft.com/office/powerpoint/2012/main" userId="Cyril Garnea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801" autoAdjust="0"/>
    <p:restoredTop sz="90929"/>
  </p:normalViewPr>
  <p:slideViewPr>
    <p:cSldViewPr showGuides="1">
      <p:cViewPr varScale="1">
        <p:scale>
          <a:sx n="102" d="100"/>
          <a:sy n="102" d="100"/>
        </p:scale>
        <p:origin x="120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990206-B298-4C6A-AEA8-0E45EE1CAAB0}" type="slidenum">
              <a:rPr lang="fr-FR" altLang="nl-BE"/>
              <a:pPr>
                <a:defRPr/>
              </a:pPr>
              <a:t>‹N°›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2098487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nl-BE" noProof="0" smtClean="0"/>
              <a:t>Cliquez pour modifier les styles du texte du masque</a:t>
            </a:r>
          </a:p>
          <a:p>
            <a:pPr lvl="1"/>
            <a:r>
              <a:rPr lang="fr-FR" altLang="nl-BE" noProof="0" smtClean="0"/>
              <a:t>Deuxième niveau</a:t>
            </a:r>
          </a:p>
          <a:p>
            <a:pPr lvl="2"/>
            <a:r>
              <a:rPr lang="fr-FR" altLang="nl-BE" noProof="0" smtClean="0"/>
              <a:t>Troisième niveau</a:t>
            </a:r>
          </a:p>
          <a:p>
            <a:pPr lvl="3"/>
            <a:r>
              <a:rPr lang="fr-FR" altLang="nl-BE" noProof="0" smtClean="0"/>
              <a:t>Quatrième niveau</a:t>
            </a:r>
          </a:p>
          <a:p>
            <a:pPr lvl="4"/>
            <a:r>
              <a:rPr lang="fr-FR" altLang="nl-BE" noProof="0" smtClean="0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598014-9AB1-4140-A281-F0B73C876A6D}" type="slidenum">
              <a:rPr lang="fr-FR" altLang="nl-BE"/>
              <a:pPr>
                <a:defRPr/>
              </a:pPr>
              <a:t>‹N°›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594874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04285" y="1988840"/>
            <a:ext cx="7723716" cy="927100"/>
          </a:xfrm>
        </p:spPr>
        <p:txBody>
          <a:bodyPr lIns="0" tIns="0" rIns="0" bIns="0"/>
          <a:lstStyle>
            <a:lvl1pPr algn="r">
              <a:defRPr>
                <a:solidFill>
                  <a:srgbClr val="CC0000"/>
                </a:solidFill>
              </a:defRPr>
            </a:lvl1pPr>
          </a:lstStyle>
          <a:p>
            <a:pPr lvl="0"/>
            <a:r>
              <a:rPr lang="fr-CA" altLang="nl-BE" noProof="0" dirty="0" smtClean="0"/>
              <a:t>Titre de la présentation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372" y="3573016"/>
            <a:ext cx="7690477" cy="400110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fr-CA" noProof="0" dirty="0" smtClean="0"/>
              <a:t>Auteurs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31372" y="4221088"/>
            <a:ext cx="7720475" cy="338554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/>
              <a:buNone/>
              <a:tabLst/>
              <a:defRPr sz="1600" i="1"/>
            </a:lvl1pPr>
          </a:lstStyle>
          <a:p>
            <a:r>
              <a:rPr lang="fr-CA" altLang="nl-BE" noProof="0" dirty="0" smtClean="0"/>
              <a:t>Nom de la conférence, lieu, date, année</a:t>
            </a:r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2" hasCustomPrompt="1"/>
          </p:nvPr>
        </p:nvSpPr>
        <p:spPr>
          <a:xfrm>
            <a:off x="5999989" y="4943586"/>
            <a:ext cx="1440000" cy="40011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CA" noProof="0" dirty="0" smtClean="0"/>
              <a:t>Logo</a:t>
            </a:r>
            <a:endParaRPr lang="fr-CA" noProof="0" dirty="0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3" hasCustomPrompt="1"/>
          </p:nvPr>
        </p:nvSpPr>
        <p:spPr>
          <a:xfrm>
            <a:off x="3600715" y="4943586"/>
            <a:ext cx="1440000" cy="4001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CA" noProof="0" dirty="0" smtClean="0"/>
              <a:t>Logo</a:t>
            </a:r>
            <a:endParaRPr lang="fr-CA" noProof="0" dirty="0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4" hasCustomPrompt="1"/>
          </p:nvPr>
        </p:nvSpPr>
        <p:spPr>
          <a:xfrm>
            <a:off x="1200448" y="4943586"/>
            <a:ext cx="1440000" cy="40011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CA" noProof="0" dirty="0" smtClean="0"/>
              <a:t>Logo</a:t>
            </a:r>
            <a:endParaRPr lang="fr-CA" noProof="0" dirty="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5516563"/>
            <a:ext cx="9018000" cy="180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9048328" y="5514680"/>
            <a:ext cx="3132000" cy="182552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5926715"/>
            <a:ext cx="2264633" cy="81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097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32884" y="1341438"/>
            <a:ext cx="11224683" cy="15450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335361" y="6407750"/>
            <a:ext cx="4320116" cy="26161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/>
              <a:buNone/>
              <a:tabLst/>
              <a:defRPr sz="11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>
              <a:defRPr/>
            </a:pPr>
            <a:r>
              <a:rPr lang="fr-CA" kern="1200" noProof="0" dirty="0" smtClean="0"/>
              <a:t>© Auteur, année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6E1C8-ED02-448E-A585-5D4B9034BC78}" type="slidenum">
              <a:rPr lang="fr-CA" altLang="nl-BE" noProof="0"/>
              <a:pPr>
                <a:defRPr/>
              </a:pPr>
              <a:t>‹N°›</a:t>
            </a:fld>
            <a:endParaRPr lang="fr-CA" altLang="nl-BE" noProof="0" dirty="0"/>
          </a:p>
        </p:txBody>
      </p:sp>
    </p:spTree>
    <p:extLst>
      <p:ext uri="{BB962C8B-B14F-4D97-AF65-F5344CB8AC3E}">
        <p14:creationId xmlns:p14="http://schemas.microsoft.com/office/powerpoint/2010/main" val="3921524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2884" y="381000"/>
            <a:ext cx="1122468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nl-BE" noProof="0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2884" y="1341439"/>
            <a:ext cx="11224683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nl-BE" noProof="0" smtClean="0"/>
              <a:t>Cliquez pour modifier les styles du texte du masque</a:t>
            </a:r>
          </a:p>
          <a:p>
            <a:pPr lvl="1"/>
            <a:r>
              <a:rPr lang="fr-CA" altLang="nl-BE" noProof="0" smtClean="0"/>
              <a:t>Deuxième niveau</a:t>
            </a:r>
          </a:p>
          <a:p>
            <a:pPr lvl="2"/>
            <a:r>
              <a:rPr lang="fr-CA" altLang="nl-BE" noProof="0" smtClean="0"/>
              <a:t>Troisième niveau</a:t>
            </a:r>
          </a:p>
          <a:p>
            <a:pPr lvl="3"/>
            <a:r>
              <a:rPr lang="fr-CA" altLang="nl-BE" noProof="0" smtClean="0"/>
              <a:t>Quatrième niveau</a:t>
            </a:r>
          </a:p>
          <a:p>
            <a:pPr lvl="4"/>
            <a:r>
              <a:rPr lang="fr-CA" altLang="nl-BE" noProof="0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91851" y="64277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charset="0"/>
              </a:defRPr>
            </a:lvl1pPr>
          </a:lstStyle>
          <a:p>
            <a:pPr>
              <a:defRPr/>
            </a:pPr>
            <a:fld id="{B16CF3FC-E0F4-44FD-9041-B3629BAA1A56}" type="slidenum">
              <a:rPr lang="fr-CA" altLang="nl-BE" noProof="0"/>
              <a:pPr>
                <a:defRPr/>
              </a:pPr>
              <a:t>‹N°›</a:t>
            </a:fld>
            <a:endParaRPr lang="fr-CA" altLang="nl-BE" noProof="0"/>
          </a:p>
        </p:txBody>
      </p:sp>
      <p:sp>
        <p:nvSpPr>
          <p:cNvPr id="6" name="Rectangle 5"/>
          <p:cNvSpPr/>
          <p:nvPr userDrawn="1"/>
        </p:nvSpPr>
        <p:spPr bwMode="auto">
          <a:xfrm rot="16200000">
            <a:off x="-240651" y="6382116"/>
            <a:ext cx="720000" cy="240000"/>
          </a:xfrm>
          <a:prstGeom prst="rect">
            <a:avLst/>
          </a:prstGeom>
          <a:solidFill>
            <a:srgbClr val="FF0000">
              <a:alpha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 rot="16200000">
            <a:off x="-2943078" y="2943079"/>
            <a:ext cx="6125506" cy="239349"/>
          </a:xfrm>
          <a:prstGeom prst="rect">
            <a:avLst/>
          </a:prstGeom>
          <a:solidFill>
            <a:srgbClr val="FFCC00">
              <a:alpha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9pPr>
    </p:titleStyle>
    <p:bodyStyle>
      <a:lvl1pPr marL="161925" indent="-161925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155575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2pPr>
      <a:lvl3pPr marL="838200" indent="-1397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3pPr>
      <a:lvl4pPr marL="1181100" indent="-1524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4pPr>
      <a:lvl5pPr marL="1511300" indent="-1397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5pPr>
      <a:lvl6pPr marL="19685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6pPr>
      <a:lvl7pPr marL="24257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7pPr>
      <a:lvl8pPr marL="28829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8pPr>
      <a:lvl9pPr marL="33401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Titre de la </a:t>
            </a:r>
            <a:r>
              <a:rPr lang="fr-CA" dirty="0" smtClean="0"/>
              <a:t>présentation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altLang="fr-FR" dirty="0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998663" y="1341438"/>
            <a:ext cx="8418512" cy="369332"/>
          </a:xfrm>
        </p:spPr>
        <p:txBody>
          <a:bodyPr/>
          <a:lstStyle/>
          <a:p>
            <a:pPr marL="352425" lvl="1" indent="0">
              <a:buNone/>
            </a:pPr>
            <a:endParaRPr lang="fr-CA" altLang="fr-FR" dirty="0"/>
          </a:p>
        </p:txBody>
      </p:sp>
      <p:sp>
        <p:nvSpPr>
          <p:cNvPr id="4100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1774825" y="6407150"/>
            <a:ext cx="3240088" cy="261938"/>
          </a:xfrm>
        </p:spPr>
        <p:txBody>
          <a:bodyPr/>
          <a:lstStyle/>
          <a:p>
            <a:endParaRPr lang="fr-CA" altLang="fr-FR" dirty="0" smtClean="0"/>
          </a:p>
        </p:txBody>
      </p:sp>
      <p:sp>
        <p:nvSpPr>
          <p:cNvPr id="410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43D12557-09ED-4EF7-B7A4-568ACA51508B}" type="slidenum">
              <a:rPr lang="fr-FR" altLang="nl-BE" sz="1000">
                <a:latin typeface="Verdana" charset="0"/>
              </a:rPr>
              <a:pPr/>
              <a:t>2</a:t>
            </a:fld>
            <a:endParaRPr lang="fr-FR" altLang="nl-BE" sz="10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2884" y="1341438"/>
            <a:ext cx="11224683" cy="40011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6E1C8-ED02-448E-A585-5D4B9034BC78}" type="slidenum">
              <a:rPr lang="fr-CA" altLang="nl-BE" noProof="0" smtClean="0"/>
              <a:pPr>
                <a:defRPr/>
              </a:pPr>
              <a:t>3</a:t>
            </a:fld>
            <a:endParaRPr lang="fr-CA" altLang="nl-BE" noProof="0" dirty="0"/>
          </a:p>
        </p:txBody>
      </p:sp>
    </p:spTree>
    <p:extLst>
      <p:ext uri="{BB962C8B-B14F-4D97-AF65-F5344CB8AC3E}">
        <p14:creationId xmlns:p14="http://schemas.microsoft.com/office/powerpoint/2010/main" val="8501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barit_modelEAU_2016">
  <a:themeElements>
    <a:clrScheme name="PowerPoint_U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_U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nl-B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nl-B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owerPoint_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F6F5387EAA6E42AB4DAFCBF002D25F" ma:contentTypeVersion="13" ma:contentTypeDescription="Create a new document." ma:contentTypeScope="" ma:versionID="89b721292457af5731e8e665d05fc1ca">
  <xsd:schema xmlns:xsd="http://www.w3.org/2001/XMLSchema" xmlns:xs="http://www.w3.org/2001/XMLSchema" xmlns:p="http://schemas.microsoft.com/office/2006/metadata/properties" xmlns:ns3="cac251c1-91b5-4bdb-be61-0a688f645cdf" xmlns:ns4="f32a3333-5426-4fa9-b55b-9f4bf9c2975d" targetNamespace="http://schemas.microsoft.com/office/2006/metadata/properties" ma:root="true" ma:fieldsID="7097f9e40f7f574e154f325bfbcb78be" ns3:_="" ns4:_="">
    <xsd:import namespace="cac251c1-91b5-4bdb-be61-0a688f645cdf"/>
    <xsd:import namespace="f32a3333-5426-4fa9-b55b-9f4bf9c297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c251c1-91b5-4bdb-be61-0a688f645c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a3333-5426-4fa9-b55b-9f4bf9c297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1FC737-F90A-48F5-9C9D-6AB29FF778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c251c1-91b5-4bdb-be61-0a688f645cdf"/>
    <ds:schemaRef ds:uri="f32a3333-5426-4fa9-b55b-9f4bf9c297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E07729-6014-4274-8C57-333248F4F5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DBB985-9705-4489-AD9B-D896AF0F8E1D}">
  <ds:schemaRefs>
    <ds:schemaRef ds:uri="f32a3333-5426-4fa9-b55b-9f4bf9c2975d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cac251c1-91b5-4bdb-be61-0a688f645cdf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CarrierJ:Users:carrierj:Desktop:PowerPoint_UL.pot</Template>
  <TotalTime>589</TotalTime>
  <Words>6</Words>
  <Application>Microsoft Office PowerPoint</Application>
  <PresentationFormat>Grand écran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Times</vt:lpstr>
      <vt:lpstr>Verdana</vt:lpstr>
      <vt:lpstr>Gabarit_modelEAU_2016</vt:lpstr>
      <vt:lpstr>Titre de la présentation</vt:lpstr>
      <vt:lpstr>Présentation PowerPoint</vt:lpstr>
      <vt:lpstr>Présentation PowerPoint</vt:lpstr>
    </vt:vector>
  </TitlesOfParts>
  <Company>뿿쫰뿿쩐ғ郐Ȱ珬뿿��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Carrier</dc:creator>
  <cp:lastModifiedBy>Maxine Dandois-Fafard</cp:lastModifiedBy>
  <cp:revision>58</cp:revision>
  <cp:lastPrinted>2004-04-30T14:02:18Z</cp:lastPrinted>
  <dcterms:created xsi:type="dcterms:W3CDTF">2004-04-30T14:59:24Z</dcterms:created>
  <dcterms:modified xsi:type="dcterms:W3CDTF">2020-02-13T13:53:09Z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0x0101009FF6F5387EAA6E42AB4DAFCBF002D25F</vt:lpwstr>
  </property>
</Properties>
</file>